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s/slide2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19.xml" ContentType="application/vnd.openxmlformats-officedocument.presentationml.slide+xml"/>
  <Override PartName="/ppt/slides/slide18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37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customXml" Target="../customXml/item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jpg>
</file>

<file path=ppt/media/image11.jpg>
</file>

<file path=ppt/media/image12.jpg>
</file>

<file path=ppt/media/image13.jpg>
</file>

<file path=ppt/media/image14.jpeg>
</file>

<file path=ppt/media/image15.jpg>
</file>

<file path=ppt/media/image16.jpg>
</file>

<file path=ppt/media/image17.jpg>
</file>

<file path=ppt/media/image18.jpe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jpeg>
</file>

<file path=ppt/media/image25.jpeg>
</file>

<file path=ppt/media/image3.jpeg>
</file>

<file path=ppt/media/image4.jpg>
</file>

<file path=ppt/media/image5.jpeg>
</file>

<file path=ppt/media/image6.jp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62C6-8178-41D5-B938-C9EC0590B7D0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99F67-6CAB-4252-A6AB-92A14DB09A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3018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62C6-8178-41D5-B938-C9EC0590B7D0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99F67-6CAB-4252-A6AB-92A14DB09A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6213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62C6-8178-41D5-B938-C9EC0590B7D0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99F67-6CAB-4252-A6AB-92A14DB09A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9943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62C6-8178-41D5-B938-C9EC0590B7D0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99F67-6CAB-4252-A6AB-92A14DB09A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5270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62C6-8178-41D5-B938-C9EC0590B7D0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99F67-6CAB-4252-A6AB-92A14DB09A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30324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62C6-8178-41D5-B938-C9EC0590B7D0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99F67-6CAB-4252-A6AB-92A14DB09A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4768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62C6-8178-41D5-B938-C9EC0590B7D0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99F67-6CAB-4252-A6AB-92A14DB09A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602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62C6-8178-41D5-B938-C9EC0590B7D0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99F67-6CAB-4252-A6AB-92A14DB09A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0885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62C6-8178-41D5-B938-C9EC0590B7D0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99F67-6CAB-4252-A6AB-92A14DB09A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9972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62C6-8178-41D5-B938-C9EC0590B7D0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99F67-6CAB-4252-A6AB-92A14DB09A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05747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DE62C6-8178-41D5-B938-C9EC0590B7D0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F99F67-6CAB-4252-A6AB-92A14DB09A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0969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DE62C6-8178-41D5-B938-C9EC0590B7D0}" type="datetimeFigureOut">
              <a:rPr lang="ko-KR" altLang="en-US" smtClean="0"/>
              <a:t>2022-05-19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F99F67-6CAB-4252-A6AB-92A14DB09A4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4335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 smtClean="0"/>
              <a:t>사물인터넷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err="1" smtClean="0"/>
              <a:t>IoT</a:t>
            </a:r>
            <a:r>
              <a:rPr lang="en-US" altLang="ko-KR" dirty="0" smtClean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251854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5787137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7059398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71355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6304623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918103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766945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720945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64786613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4420716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1159325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613948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5043367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55601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0093597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2030035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5586360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100944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886011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0019493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398081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542225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7246965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59868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775023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24973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90381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277903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572353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CEA9F2E7BAE26847BCB525288B75BD39" ma:contentTypeVersion="12" ma:contentTypeDescription="새 문서를 만듭니다." ma:contentTypeScope="" ma:versionID="b57e05dbcba2bd9089487d8b747b8940">
  <xsd:schema xmlns:xsd="http://www.w3.org/2001/XMLSchema" xmlns:xs="http://www.w3.org/2001/XMLSchema" xmlns:p="http://schemas.microsoft.com/office/2006/metadata/properties" xmlns:ns2="aa457248-2877-48dc-b8a0-990969de4f9c" xmlns:ns3="6b7fd487-1780-41c1-bff4-8ba3b6e02f6d" targetNamespace="http://schemas.microsoft.com/office/2006/metadata/properties" ma:root="true" ma:fieldsID="4d94a080374b60e35ed9b1955356a124" ns2:_="" ns3:_="">
    <xsd:import namespace="aa457248-2877-48dc-b8a0-990969de4f9c"/>
    <xsd:import namespace="6b7fd487-1780-41c1-bff4-8ba3b6e02f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457248-2877-48dc-b8a0-990969de4f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이미지 태그" ma:readOnly="false" ma:fieldId="{5cf76f15-5ced-4ddc-b409-7134ff3c332f}" ma:taxonomyMulti="true" ma:sspId="3b63f6eb-b6c1-41e6-84c8-fcea7e8339c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7fd487-1780-41c1-bff4-8ba3b6e02f6d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3b5cbac4-641b-4d63-a5d6-ec8accf97c6a}" ma:internalName="TaxCatchAll" ma:showField="CatchAllData" ma:web="6b7fd487-1780-41c1-bff4-8ba3b6e02f6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a457248-2877-48dc-b8a0-990969de4f9c">
      <Terms xmlns="http://schemas.microsoft.com/office/infopath/2007/PartnerControls"/>
    </lcf76f155ced4ddcb4097134ff3c332f>
    <TaxCatchAll xmlns="6b7fd487-1780-41c1-bff4-8ba3b6e02f6d" xsi:nil="true"/>
  </documentManagement>
</p:properties>
</file>

<file path=customXml/itemProps1.xml><?xml version="1.0" encoding="utf-8"?>
<ds:datastoreItem xmlns:ds="http://schemas.openxmlformats.org/officeDocument/2006/customXml" ds:itemID="{42EED87B-7B1B-4C6B-BBA9-D374C0EE5A85}"/>
</file>

<file path=customXml/itemProps2.xml><?xml version="1.0" encoding="utf-8"?>
<ds:datastoreItem xmlns:ds="http://schemas.openxmlformats.org/officeDocument/2006/customXml" ds:itemID="{C5D13B75-5FFC-455C-9536-B9FE8764DD4D}"/>
</file>

<file path=customXml/itemProps3.xml><?xml version="1.0" encoding="utf-8"?>
<ds:datastoreItem xmlns:ds="http://schemas.openxmlformats.org/officeDocument/2006/customXml" ds:itemID="{9D905EA3-54BF-480A-BDC0-77A7ACB76B13}"/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2</Words>
  <Application>Microsoft Office PowerPoint</Application>
  <PresentationFormat>와이드스크린</PresentationFormat>
  <Paragraphs>2</Paragraphs>
  <Slides>29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2" baseType="lpstr">
      <vt:lpstr>맑은 고딕</vt:lpstr>
      <vt:lpstr>Arial</vt:lpstr>
      <vt:lpstr>Office 테마</vt:lpstr>
      <vt:lpstr>사물인터넷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사물인터넷</dc:title>
  <dc:creator>User</dc:creator>
  <cp:lastModifiedBy>User</cp:lastModifiedBy>
  <cp:revision>2</cp:revision>
  <dcterms:created xsi:type="dcterms:W3CDTF">2022-05-19T00:24:39Z</dcterms:created>
  <dcterms:modified xsi:type="dcterms:W3CDTF">2022-05-19T00:39:10Z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0x010100CEA9F2E7BAE26847BCB525288B75BD39</vt:lpwstr>
  </property>
  <property fmtid="{D5CDD505-2E9C-101B-9397-08002B2CF9AE}" pid="3" name="MediaServiceImageTags">
    <vt:lpwstr/>
  </property>
</Properties>
</file>

<file path=docProps/thumbnail.jpeg>
</file>